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2" r:id="rId3"/>
    <p:sldId id="266" r:id="rId4"/>
    <p:sldId id="269" r:id="rId5"/>
    <p:sldId id="274" r:id="rId6"/>
    <p:sldId id="271" r:id="rId7"/>
    <p:sldId id="272" r:id="rId8"/>
    <p:sldId id="270" r:id="rId9"/>
    <p:sldId id="273" r:id="rId10"/>
    <p:sldId id="275" r:id="rId11"/>
    <p:sldId id="261" r:id="rId12"/>
    <p:sldId id="257" r:id="rId13"/>
    <p:sldId id="258" r:id="rId14"/>
    <p:sldId id="263" r:id="rId15"/>
    <p:sldId id="264" r:id="rId16"/>
  </p:sldIdLst>
  <p:sldSz cx="12192000" cy="6858000"/>
  <p:notesSz cx="6858000" cy="9144000"/>
  <p:embeddedFontLst>
    <p:embeddedFont>
      <p:font typeface="KoPubWorld돋움체_Pro Bold" panose="020B0600000101010101" charset="-127"/>
      <p:bold r:id="rId17"/>
    </p:embeddedFont>
    <p:embeddedFont>
      <p:font typeface="KoPubWorld돋움체_Pro Medium" panose="020B0600000101010101" charset="-127"/>
      <p:regular r:id="rId18"/>
    </p:embeddedFont>
    <p:embeddedFont>
      <p:font typeface="KoPub돋움체 Bold" panose="00000800000000000000" charset="-127"/>
      <p:bold r:id="rId19"/>
    </p:embeddedFont>
    <p:embeddedFont>
      <p:font typeface="KoPub돋움체 Light" panose="00000300000000000000" charset="-127"/>
      <p:regular r:id="rId20"/>
    </p:embeddedFont>
    <p:embeddedFont>
      <p:font typeface="KoPub돋움체 Medium" panose="00000600000000000000" charset="-127"/>
      <p:regular r:id="rId21"/>
    </p:embeddedFont>
    <p:embeddedFont>
      <p:font typeface="KoPub돋움체_Pro Bold" panose="00000800000000000000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F10"/>
    <a:srgbClr val="3F3F3F"/>
    <a:srgbClr val="FFC000"/>
    <a:srgbClr val="F0F0F0"/>
    <a:srgbClr val="E8BE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16" autoAdjust="0"/>
    <p:restoredTop sz="94660"/>
  </p:normalViewPr>
  <p:slideViewPr>
    <p:cSldViewPr snapToGrid="0">
      <p:cViewPr>
        <p:scale>
          <a:sx n="100" d="100"/>
          <a:sy n="100" d="100"/>
        </p:scale>
        <p:origin x="136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158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44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2326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7492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675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6865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553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3958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22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54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20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4C399C-63B9-4B9D-8E5D-6275DE797260}" type="datetimeFigureOut">
              <a:rPr lang="ko-KR" altLang="en-US" smtClean="0"/>
              <a:t>2020-05-11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68592F-C9F4-4F45-AFDE-2EA0E94BD1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5325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4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475874" y="1379621"/>
            <a:ext cx="4203031" cy="420303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317023" y="2093723"/>
            <a:ext cx="1411705" cy="2670554"/>
          </a:xfrm>
          <a:prstGeom prst="rect">
            <a:avLst/>
          </a:prstGeom>
          <a:solidFill>
            <a:srgbClr val="E8B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04680" y="2344407"/>
            <a:ext cx="2996333" cy="1703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R" sz="4400" b="1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0000600000000000000" pitchFamily="50" charset="-127"/>
              </a:rPr>
              <a:t>CUP HEAD</a:t>
            </a:r>
          </a:p>
          <a:p>
            <a:pPr>
              <a:spcBef>
                <a:spcPts val="2000"/>
              </a:spcBef>
            </a:pPr>
            <a:endParaRPr lang="en-US" altLang="ko-KR" sz="4400" b="1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04680" y="3260160"/>
            <a:ext cx="6240379" cy="13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1" name="왼쪽 대괄호 10"/>
          <p:cNvSpPr/>
          <p:nvPr/>
        </p:nvSpPr>
        <p:spPr>
          <a:xfrm>
            <a:off x="90354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왼쪽 대괄호 11"/>
          <p:cNvSpPr/>
          <p:nvPr/>
        </p:nvSpPr>
        <p:spPr>
          <a:xfrm flipH="1">
            <a:off x="1110113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32F175-578E-42AE-9950-8F88227170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8" r="19780"/>
          <a:stretch/>
        </p:blipFill>
        <p:spPr>
          <a:xfrm>
            <a:off x="1625736" y="1696987"/>
            <a:ext cx="3939283" cy="363002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4E004AC-C2F0-445F-B0C9-99AFE76A8B59}"/>
              </a:ext>
            </a:extLst>
          </p:cNvPr>
          <p:cNvSpPr txBox="1"/>
          <p:nvPr/>
        </p:nvSpPr>
        <p:spPr>
          <a:xfrm>
            <a:off x="8809316" y="3526130"/>
            <a:ext cx="24200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0000600000000000000" pitchFamily="50" charset="-127"/>
              </a:rPr>
              <a:t>MADE BY. </a:t>
            </a:r>
            <a:r>
              <a:rPr lang="ko-KR" altLang="en-US" sz="23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0000600000000000000" pitchFamily="50" charset="-127"/>
              </a:rPr>
              <a:t>송우현</a:t>
            </a:r>
            <a:endParaRPr lang="ko-KR" altLang="en-US" sz="23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86633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F77544-6F41-4BA0-BB85-E316B84B13B3}"/>
              </a:ext>
            </a:extLst>
          </p:cNvPr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ED57E9-AA15-4E5C-9589-46CDA24CE270}"/>
              </a:ext>
            </a:extLst>
          </p:cNvPr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B2D57-2F64-4319-B9BD-C82FBEBFF2D7}"/>
              </a:ext>
            </a:extLst>
          </p:cNvPr>
          <p:cNvSpPr txBox="1"/>
          <p:nvPr/>
        </p:nvSpPr>
        <p:spPr>
          <a:xfrm>
            <a:off x="1089709" y="73670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 I</a:t>
            </a:r>
            <a:r>
              <a:rPr lang="ko-KR" altLang="en-US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  /  </a:t>
            </a:r>
            <a:r>
              <a:rPr lang="ko-KR" altLang="en-US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 X</a:t>
            </a:r>
            <a:endParaRPr lang="ko-KR" altLang="en-US" sz="28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CA95DA-7BC2-4E44-B1C5-7A4D2B603621}"/>
              </a:ext>
            </a:extLst>
          </p:cNvPr>
          <p:cNvSpPr/>
          <p:nvPr/>
        </p:nvSpPr>
        <p:spPr>
          <a:xfrm>
            <a:off x="3514986" y="152400"/>
            <a:ext cx="8677013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C1F91EC-657B-4E3D-BFA3-610265870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793" y="1675134"/>
            <a:ext cx="6084934" cy="3429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15B2F81-994C-41F4-838F-7F0EFE93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00" y="742951"/>
            <a:ext cx="4686576" cy="394796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09EA174-AF11-418B-AEE9-C27867CBA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217" y="2085094"/>
            <a:ext cx="4493538" cy="39550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934EF0-6F80-40D3-90AE-F8127455AB25}"/>
              </a:ext>
            </a:extLst>
          </p:cNvPr>
          <p:cNvSpPr txBox="1"/>
          <p:nvPr/>
        </p:nvSpPr>
        <p:spPr>
          <a:xfrm>
            <a:off x="228600" y="6261109"/>
            <a:ext cx="7876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AttariCheck</a:t>
            </a:r>
            <a:r>
              <a:rPr lang="ko-KR" altLang="en-US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함수로 총알 </a:t>
            </a:r>
            <a:r>
              <a:rPr lang="en-US" altLang="ko-KR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/</a:t>
            </a:r>
            <a:r>
              <a:rPr lang="ko-KR" altLang="en-US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적</a:t>
            </a:r>
            <a:r>
              <a:rPr lang="en-US" altLang="ko-KR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/ </a:t>
            </a:r>
            <a:r>
              <a:rPr lang="ko-KR" altLang="en-US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히어로 사이의 사각형모양 충돌범위를 계산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DCEC83-02F8-4797-AD24-BF68FEFB062F}"/>
              </a:ext>
            </a:extLst>
          </p:cNvPr>
          <p:cNvSpPr txBox="1"/>
          <p:nvPr/>
        </p:nvSpPr>
        <p:spPr>
          <a:xfrm>
            <a:off x="6818618" y="5182866"/>
            <a:ext cx="4357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F3</a:t>
            </a:r>
            <a:r>
              <a:rPr lang="ko-KR" altLang="en-US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을 눌러서 디버깅모드로 충돌범위 검토</a:t>
            </a:r>
          </a:p>
        </p:txBody>
      </p:sp>
    </p:spTree>
    <p:extLst>
      <p:ext uri="{BB962C8B-B14F-4D97-AF65-F5344CB8AC3E}">
        <p14:creationId xmlns:p14="http://schemas.microsoft.com/office/powerpoint/2010/main" val="2847195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BAB23DEF-D524-44E8-A0A3-0DDD4A14A7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78" r="19780"/>
          <a:stretch/>
        </p:blipFill>
        <p:spPr>
          <a:xfrm>
            <a:off x="1625736" y="1696987"/>
            <a:ext cx="3939283" cy="363002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75874" y="1379621"/>
            <a:ext cx="4203031" cy="420303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860758" y="2406770"/>
            <a:ext cx="1411705" cy="2670554"/>
          </a:xfrm>
          <a:prstGeom prst="rect">
            <a:avLst/>
          </a:prstGeom>
          <a:solidFill>
            <a:srgbClr val="E8BE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1308" y="2864047"/>
            <a:ext cx="35236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R" sz="4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THANK YOU!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548415" y="3831999"/>
            <a:ext cx="6240379" cy="13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왼쪽 대괄호 10"/>
          <p:cNvSpPr/>
          <p:nvPr/>
        </p:nvSpPr>
        <p:spPr>
          <a:xfrm>
            <a:off x="90354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왼쪽 대괄호 11"/>
          <p:cNvSpPr/>
          <p:nvPr/>
        </p:nvSpPr>
        <p:spPr>
          <a:xfrm flipH="1">
            <a:off x="11101137" y="761999"/>
            <a:ext cx="435062" cy="5438274"/>
          </a:xfrm>
          <a:prstGeom prst="leftBracket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772696-65E5-4EE3-ABE0-441E14B83D4A}"/>
              </a:ext>
            </a:extLst>
          </p:cNvPr>
          <p:cNvSpPr txBox="1"/>
          <p:nvPr/>
        </p:nvSpPr>
        <p:spPr>
          <a:xfrm>
            <a:off x="6883231" y="4127370"/>
            <a:ext cx="2420021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3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0000600000000000000" pitchFamily="50" charset="-127"/>
              </a:rPr>
              <a:t>MADE BY. </a:t>
            </a:r>
            <a:r>
              <a:rPr lang="ko-KR" altLang="en-US" sz="2300" dirty="0" err="1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0000600000000000000" pitchFamily="50" charset="-127"/>
              </a:rPr>
              <a:t>송우현</a:t>
            </a:r>
            <a:endParaRPr lang="ko-KR" altLang="en-US" sz="2300" dirty="0">
              <a:solidFill>
                <a:schemeClr val="bg1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473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53682" y="3925019"/>
            <a:ext cx="5676181" cy="2546902"/>
          </a:xfrm>
          <a:prstGeom prst="rect">
            <a:avLst/>
          </a:prstGeom>
          <a:solidFill>
            <a:srgbClr val="FFCF10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0113" y="4036970"/>
            <a:ext cx="133882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80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793630" y="5235569"/>
            <a:ext cx="483886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90113" y="5344968"/>
            <a:ext cx="494237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SLIDE MAIN TITLE</a:t>
            </a:r>
            <a:endParaRPr lang="ko-KR" altLang="en-US" sz="44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664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SLIDE MAIN TITLE</a:t>
            </a:r>
            <a:endParaRPr lang="ko-KR" altLang="en-US" sz="28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이등변 삼각형 1"/>
          <p:cNvSpPr/>
          <p:nvPr/>
        </p:nvSpPr>
        <p:spPr>
          <a:xfrm>
            <a:off x="4764662" y="1780672"/>
            <a:ext cx="2260974" cy="1949116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/>
          <p:cNvSpPr/>
          <p:nvPr/>
        </p:nvSpPr>
        <p:spPr>
          <a:xfrm>
            <a:off x="3634175" y="3729788"/>
            <a:ext cx="2260974" cy="1949116"/>
          </a:xfrm>
          <a:prstGeom prst="triangl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5895149" y="3729788"/>
            <a:ext cx="2260974" cy="1949116"/>
          </a:xfrm>
          <a:prstGeom prst="triangl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930442" y="3224463"/>
            <a:ext cx="914400" cy="91440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930442" y="4660229"/>
            <a:ext cx="914400" cy="914400"/>
          </a:xfrm>
          <a:prstGeom prst="ellipse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8392184" y="1626722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01. </a:t>
            </a:r>
            <a:r>
              <a:rPr lang="ko-KR" altLang="en-US" dirty="0"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여기에는 내용을 입력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392184" y="2039442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 내용입력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392184" y="2316441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92184" y="4371241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03. </a:t>
            </a:r>
            <a:r>
              <a:rPr lang="ko-KR" altLang="en-US"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여기에는 내용을 입력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392184" y="4783961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 내용입력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92184" y="5060960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000549" y="3317068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 입력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000549" y="3729788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내용을 입력해주세요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00549" y="472057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 입력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000549" y="5133293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내용을 입력해주세요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92184" y="3006083"/>
            <a:ext cx="2533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02. </a:t>
            </a:r>
            <a:r>
              <a:rPr lang="ko-KR" altLang="en-US"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여기에는 내용을 입력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392184" y="3418803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 내용입력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392184" y="3695802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233727" y="3972480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여기에는</a:t>
            </a:r>
            <a:endParaRPr lang="en-US" altLang="ko-KR">
              <a:solidFill>
                <a:srgbClr val="3F3F3F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pPr algn="ctr"/>
            <a:r>
              <a:rPr lang="ko-KR" altLang="en-US"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 입력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543130" y="2670737"/>
            <a:ext cx="70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6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359278" y="4720573"/>
            <a:ext cx="70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6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620252" y="4720573"/>
            <a:ext cx="704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6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01" y="3409951"/>
            <a:ext cx="513830" cy="51383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8" y="4887356"/>
            <a:ext cx="491874" cy="49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884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SLIDE MAIN TITLE</a:t>
            </a:r>
            <a:endParaRPr lang="ko-KR" altLang="en-US" sz="280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타원 3"/>
          <p:cNvSpPr/>
          <p:nvPr/>
        </p:nvSpPr>
        <p:spPr>
          <a:xfrm>
            <a:off x="3638996" y="1486360"/>
            <a:ext cx="2732672" cy="2732672"/>
          </a:xfrm>
          <a:prstGeom prst="ellipse">
            <a:avLst/>
          </a:prstGeom>
          <a:solidFill>
            <a:srgbClr val="FFC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5600244" y="1473285"/>
            <a:ext cx="2732672" cy="2732672"/>
          </a:xfrm>
          <a:prstGeom prst="ellipse">
            <a:avLst/>
          </a:prstGeom>
          <a:solidFill>
            <a:srgbClr val="3F3F3F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3638996" y="3343008"/>
            <a:ext cx="2732672" cy="2732672"/>
          </a:xfrm>
          <a:prstGeom prst="ellipse">
            <a:avLst/>
          </a:prstGeom>
          <a:solidFill>
            <a:srgbClr val="3F3F3F">
              <a:alpha val="7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5561019" y="3343008"/>
            <a:ext cx="2732672" cy="2732672"/>
          </a:xfrm>
          <a:prstGeom prst="ellipse">
            <a:avLst/>
          </a:prstGeom>
          <a:solidFill>
            <a:srgbClr val="FFC000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4583876" y="2374808"/>
            <a:ext cx="524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S</a:t>
            </a:r>
            <a:endParaRPr lang="ko-KR" altLang="en-US" sz="44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698371" y="2374807"/>
            <a:ext cx="74251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W</a:t>
            </a:r>
            <a:endParaRPr lang="ko-KR" altLang="en-US" sz="44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95711" y="4417791"/>
            <a:ext cx="612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O</a:t>
            </a:r>
            <a:endParaRPr lang="ko-KR" altLang="en-US" sz="44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21000" y="4417791"/>
            <a:ext cx="497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T</a:t>
            </a:r>
            <a:endParaRPr lang="ko-KR" altLang="en-US" sz="44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659619" y="195184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여기에는 내용을 입력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8659619" y="2364562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 내용입력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8659619" y="2641561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59619" y="449751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여기에는 내용을 입력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659619" y="4910233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 내용입력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659619" y="5187232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253602" y="1951842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여기에는 내용을 입력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82320" y="2364562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 내용입력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365813" y="2641561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253602" y="4497513"/>
            <a:ext cx="2137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여기에는 내용을 입력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82320" y="4910233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 내용입력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365813" y="5187232"/>
            <a:ext cx="20249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</p:spTree>
    <p:extLst>
      <p:ext uri="{BB962C8B-B14F-4D97-AF65-F5344CB8AC3E}">
        <p14:creationId xmlns:p14="http://schemas.microsoft.com/office/powerpoint/2010/main" val="3701164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4846320" y="152400"/>
            <a:ext cx="734568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51349" y="83830"/>
            <a:ext cx="32079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>
                <a:latin typeface="KoPub돋움체 Medium" panose="020B0600000101010101" charset="-127"/>
                <a:ea typeface="KoPub돋움체 Medium" panose="020B0600000101010101" charset="-127"/>
              </a:rPr>
              <a:t>SLIDE MAIN TITLE</a:t>
            </a:r>
            <a:endParaRPr lang="ko-KR" altLang="en-US" sz="2800">
              <a:latin typeface="KoPub돋움체 Medium" panose="020B0600000101010101" charset="-127"/>
              <a:ea typeface="KoPub돋움체 Medium" panose="020B0600000101010101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137136" y="1454262"/>
            <a:ext cx="4616579" cy="130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수동 입력 9"/>
          <p:cNvSpPr/>
          <p:nvPr/>
        </p:nvSpPr>
        <p:spPr>
          <a:xfrm rot="16200000" flipH="1">
            <a:off x="4310352" y="1317480"/>
            <a:ext cx="1133731" cy="1752993"/>
          </a:xfrm>
          <a:prstGeom prst="flowChartManualIn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20682" y="1748294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01</a:t>
            </a:r>
            <a:endParaRPr lang="ko-KR" altLang="en-US" sz="3000" dirty="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4463" y="2246299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 dirty="0"/>
              <a:t>여</a:t>
            </a:r>
            <a:r>
              <a:rPr lang="en-US" altLang="ko-KR" sz="1800" dirty="0"/>
              <a:t> </a:t>
            </a:r>
            <a:r>
              <a:rPr lang="ko-KR" altLang="en-US" sz="1800" dirty="0" err="1"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코내용딩내</a:t>
            </a:r>
            <a:r>
              <a:rPr lang="ko-KR" altLang="en-US" sz="1800" dirty="0" err="1"/>
              <a:t>용입력</a:t>
            </a:r>
            <a:endParaRPr lang="ko-KR" altLang="en-US" sz="1800" dirty="0"/>
          </a:p>
        </p:txBody>
      </p:sp>
      <p:sp>
        <p:nvSpPr>
          <p:cNvPr id="39" name="TextBox 38"/>
          <p:cNvSpPr txBox="1"/>
          <p:nvPr/>
        </p:nvSpPr>
        <p:spPr>
          <a:xfrm>
            <a:off x="2160260" y="1697500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 입력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160260" y="2051339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160260" y="2255520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992" y="1881536"/>
            <a:ext cx="431784" cy="431783"/>
          </a:xfrm>
          <a:prstGeom prst="rect">
            <a:avLst/>
          </a:prstGeom>
        </p:spPr>
      </p:pic>
      <p:sp>
        <p:nvSpPr>
          <p:cNvPr id="54" name="직사각형 53"/>
          <p:cNvSpPr/>
          <p:nvPr/>
        </p:nvSpPr>
        <p:spPr>
          <a:xfrm>
            <a:off x="1137136" y="2952267"/>
            <a:ext cx="4616579" cy="130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순서도: 수동 입력 54"/>
          <p:cNvSpPr/>
          <p:nvPr/>
        </p:nvSpPr>
        <p:spPr>
          <a:xfrm rot="16200000" flipH="1">
            <a:off x="4310352" y="2815485"/>
            <a:ext cx="1133731" cy="1752993"/>
          </a:xfrm>
          <a:prstGeom prst="flowChartManualInpu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/>
          <p:cNvSpPr txBox="1"/>
          <p:nvPr/>
        </p:nvSpPr>
        <p:spPr>
          <a:xfrm>
            <a:off x="4720682" y="3246298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02</a:t>
            </a:r>
            <a:endParaRPr lang="ko-KR" altLang="en-US" sz="30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254463" y="374430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/>
              <a:t>여기</a:t>
            </a:r>
            <a:r>
              <a:rPr lang="en-US" altLang="ko-KR" sz="1800"/>
              <a:t> </a:t>
            </a:r>
            <a:r>
              <a:rPr lang="ko-KR" altLang="en-US" sz="1800"/>
              <a:t>내용입력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160260" y="3195505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 입력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160260" y="3549344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2160260" y="3753524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137136" y="4502083"/>
            <a:ext cx="4616579" cy="130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순서도: 수동 입력 62"/>
          <p:cNvSpPr/>
          <p:nvPr/>
        </p:nvSpPr>
        <p:spPr>
          <a:xfrm rot="16200000" flipH="1">
            <a:off x="4310352" y="4365302"/>
            <a:ext cx="1133731" cy="1752993"/>
          </a:xfrm>
          <a:prstGeom prst="flowChartManualIn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4720682" y="4796115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03</a:t>
            </a:r>
            <a:endParaRPr lang="ko-KR" altLang="en-US" sz="30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254463" y="5294120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/>
              <a:t>여기</a:t>
            </a:r>
            <a:r>
              <a:rPr lang="en-US" altLang="ko-KR" sz="1800"/>
              <a:t> </a:t>
            </a:r>
            <a:r>
              <a:rPr lang="ko-KR" altLang="en-US" sz="1800"/>
              <a:t>내용입력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2160260" y="4745321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 입력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2160260" y="5099161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160260" y="5303341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67" y="4878739"/>
            <a:ext cx="503635" cy="50363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013" y="3372892"/>
            <a:ext cx="503742" cy="503742"/>
          </a:xfrm>
          <a:prstGeom prst="rect">
            <a:avLst/>
          </a:prstGeom>
        </p:spPr>
      </p:pic>
      <p:sp>
        <p:nvSpPr>
          <p:cNvPr id="70" name="직사각형 69"/>
          <p:cNvSpPr/>
          <p:nvPr/>
        </p:nvSpPr>
        <p:spPr>
          <a:xfrm flipH="1">
            <a:off x="6438286" y="1454262"/>
            <a:ext cx="4616579" cy="130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순서도: 수동 입력 70"/>
          <p:cNvSpPr/>
          <p:nvPr/>
        </p:nvSpPr>
        <p:spPr>
          <a:xfrm rot="5400000">
            <a:off x="6747917" y="1317480"/>
            <a:ext cx="1133731" cy="1752993"/>
          </a:xfrm>
          <a:prstGeom prst="flowChartManualInpu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TextBox 71"/>
          <p:cNvSpPr txBox="1"/>
          <p:nvPr/>
        </p:nvSpPr>
        <p:spPr>
          <a:xfrm flipH="1">
            <a:off x="6853841" y="1748294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04</a:t>
            </a:r>
            <a:endParaRPr lang="ko-KR" altLang="en-US" sz="30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 flipH="1">
            <a:off x="6473675" y="2246299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/>
              <a:t>여기</a:t>
            </a:r>
            <a:r>
              <a:rPr lang="en-US" altLang="ko-KR" sz="1800"/>
              <a:t> </a:t>
            </a:r>
            <a:r>
              <a:rPr lang="ko-KR" altLang="en-US" sz="1800"/>
              <a:t>내용입력</a:t>
            </a:r>
          </a:p>
        </p:txBody>
      </p:sp>
      <p:sp>
        <p:nvSpPr>
          <p:cNvPr id="74" name="TextBox 73"/>
          <p:cNvSpPr txBox="1"/>
          <p:nvPr/>
        </p:nvSpPr>
        <p:spPr>
          <a:xfrm flipH="1">
            <a:off x="8890081" y="1697500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 입력</a:t>
            </a:r>
          </a:p>
        </p:txBody>
      </p:sp>
      <p:sp>
        <p:nvSpPr>
          <p:cNvPr id="75" name="TextBox 74"/>
          <p:cNvSpPr txBox="1"/>
          <p:nvPr/>
        </p:nvSpPr>
        <p:spPr>
          <a:xfrm flipH="1">
            <a:off x="8314603" y="2051339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76" name="TextBox 75"/>
          <p:cNvSpPr txBox="1"/>
          <p:nvPr/>
        </p:nvSpPr>
        <p:spPr>
          <a:xfrm flipH="1">
            <a:off x="8314603" y="2255520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78" name="직사각형 77"/>
          <p:cNvSpPr/>
          <p:nvPr/>
        </p:nvSpPr>
        <p:spPr>
          <a:xfrm flipH="1">
            <a:off x="6438286" y="2952267"/>
            <a:ext cx="4616579" cy="130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순서도: 수동 입력 78"/>
          <p:cNvSpPr/>
          <p:nvPr/>
        </p:nvSpPr>
        <p:spPr>
          <a:xfrm rot="5400000">
            <a:off x="6747917" y="2815485"/>
            <a:ext cx="1133731" cy="1752993"/>
          </a:xfrm>
          <a:prstGeom prst="flowChartManualIn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/>
          <p:cNvSpPr txBox="1"/>
          <p:nvPr/>
        </p:nvSpPr>
        <p:spPr>
          <a:xfrm flipH="1">
            <a:off x="6853841" y="3246298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05</a:t>
            </a:r>
            <a:endParaRPr lang="ko-KR" altLang="en-US" sz="30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1" name="TextBox 80"/>
          <p:cNvSpPr txBox="1"/>
          <p:nvPr/>
        </p:nvSpPr>
        <p:spPr>
          <a:xfrm flipH="1">
            <a:off x="6473675" y="3744304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/>
              <a:t>여기</a:t>
            </a:r>
            <a:r>
              <a:rPr lang="en-US" altLang="ko-KR" sz="1800"/>
              <a:t> </a:t>
            </a:r>
            <a:r>
              <a:rPr lang="ko-KR" altLang="en-US" sz="1800"/>
              <a:t>내용입력</a:t>
            </a:r>
          </a:p>
        </p:txBody>
      </p:sp>
      <p:sp>
        <p:nvSpPr>
          <p:cNvPr id="82" name="TextBox 81"/>
          <p:cNvSpPr txBox="1"/>
          <p:nvPr/>
        </p:nvSpPr>
        <p:spPr>
          <a:xfrm flipH="1">
            <a:off x="8890081" y="3195505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 입력</a:t>
            </a:r>
          </a:p>
        </p:txBody>
      </p:sp>
      <p:sp>
        <p:nvSpPr>
          <p:cNvPr id="83" name="TextBox 82"/>
          <p:cNvSpPr txBox="1"/>
          <p:nvPr/>
        </p:nvSpPr>
        <p:spPr>
          <a:xfrm flipH="1">
            <a:off x="8314603" y="3549344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84" name="TextBox 83"/>
          <p:cNvSpPr txBox="1"/>
          <p:nvPr/>
        </p:nvSpPr>
        <p:spPr>
          <a:xfrm flipH="1">
            <a:off x="8314603" y="3753524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86" name="직사각형 85"/>
          <p:cNvSpPr/>
          <p:nvPr/>
        </p:nvSpPr>
        <p:spPr>
          <a:xfrm flipH="1">
            <a:off x="6438286" y="4502083"/>
            <a:ext cx="4616579" cy="130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순서도: 수동 입력 86"/>
          <p:cNvSpPr/>
          <p:nvPr/>
        </p:nvSpPr>
        <p:spPr>
          <a:xfrm rot="5400000">
            <a:off x="6747917" y="4365302"/>
            <a:ext cx="1133731" cy="1752993"/>
          </a:xfrm>
          <a:prstGeom prst="flowChartManualInpu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TextBox 87"/>
          <p:cNvSpPr txBox="1"/>
          <p:nvPr/>
        </p:nvSpPr>
        <p:spPr>
          <a:xfrm flipH="1">
            <a:off x="6853841" y="4796115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06</a:t>
            </a:r>
            <a:endParaRPr lang="ko-KR" altLang="en-US" sz="3000">
              <a:solidFill>
                <a:schemeClr val="bg1"/>
              </a:solidFill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 flipH="1">
            <a:off x="6473675" y="5294120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/>
              <a:t>여기</a:t>
            </a:r>
            <a:r>
              <a:rPr lang="en-US" altLang="ko-KR" sz="1800"/>
              <a:t> </a:t>
            </a:r>
            <a:r>
              <a:rPr lang="ko-KR" altLang="en-US" sz="1800"/>
              <a:t>내용입력</a:t>
            </a:r>
          </a:p>
        </p:txBody>
      </p:sp>
      <p:sp>
        <p:nvSpPr>
          <p:cNvPr id="90" name="TextBox 89"/>
          <p:cNvSpPr txBox="1"/>
          <p:nvPr/>
        </p:nvSpPr>
        <p:spPr>
          <a:xfrm flipH="1">
            <a:off x="8890081" y="4745321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내용을 입력</a:t>
            </a:r>
          </a:p>
        </p:txBody>
      </p:sp>
      <p:sp>
        <p:nvSpPr>
          <p:cNvPr id="91" name="TextBox 90"/>
          <p:cNvSpPr txBox="1"/>
          <p:nvPr/>
        </p:nvSpPr>
        <p:spPr>
          <a:xfrm flipH="1">
            <a:off x="8314603" y="5099161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sp>
        <p:nvSpPr>
          <p:cNvPr id="92" name="TextBox 91"/>
          <p:cNvSpPr txBox="1"/>
          <p:nvPr/>
        </p:nvSpPr>
        <p:spPr>
          <a:xfrm flipH="1">
            <a:off x="8314603" y="5303341"/>
            <a:ext cx="171713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여기에는 내용을 입력해주세요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61753" y="4899377"/>
            <a:ext cx="503635" cy="50363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61753" y="3373000"/>
            <a:ext cx="503635" cy="503634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61753" y="1855734"/>
            <a:ext cx="503635" cy="5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201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355104" y="1245488"/>
            <a:ext cx="9358903" cy="5247591"/>
          </a:xfrm>
          <a:prstGeom prst="rect">
            <a:avLst/>
          </a:prstGeom>
          <a:noFill/>
          <a:ln w="2000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20B0600000101010101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45140" y="164960"/>
            <a:ext cx="2254143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2000"/>
              </a:spcBef>
            </a:pPr>
            <a:r>
              <a:rPr lang="en-US" altLang="ko-KR" sz="5500" dirty="0">
                <a:solidFill>
                  <a:schemeClr val="bg1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INDEX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1E90A14-B402-4660-8F1E-D3ABD5210DDD}"/>
              </a:ext>
            </a:extLst>
          </p:cNvPr>
          <p:cNvSpPr txBox="1"/>
          <p:nvPr/>
        </p:nvSpPr>
        <p:spPr>
          <a:xfrm>
            <a:off x="2252109" y="157497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1</a:t>
            </a:r>
            <a:r>
              <a:rPr lang="en-US" altLang="ko-KR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 </a:t>
            </a:r>
            <a:r>
              <a:rPr lang="ko-KR" altLang="en-US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기획의도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E592EBF-7961-4695-97F5-0AC654549549}"/>
              </a:ext>
            </a:extLst>
          </p:cNvPr>
          <p:cNvSpPr txBox="1"/>
          <p:nvPr/>
        </p:nvSpPr>
        <p:spPr>
          <a:xfrm>
            <a:off x="2666646" y="2069439"/>
            <a:ext cx="17620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게임을 만들게 된 계기</a:t>
            </a:r>
            <a:endParaRPr lang="en-US" altLang="ko-KR" sz="1200" dirty="0">
              <a:ln>
                <a:solidFill>
                  <a:srgbClr val="3F3F3F">
                    <a:alpha val="15000"/>
                  </a:srgbClr>
                </a:solidFill>
              </a:ln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계획의도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F50611F-E01E-42FE-B696-DF8F59354865}"/>
              </a:ext>
            </a:extLst>
          </p:cNvPr>
          <p:cNvSpPr txBox="1"/>
          <p:nvPr/>
        </p:nvSpPr>
        <p:spPr>
          <a:xfrm>
            <a:off x="2252109" y="2813137"/>
            <a:ext cx="15776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2</a:t>
            </a:r>
            <a:r>
              <a:rPr lang="en-US" altLang="ko-KR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 </a:t>
            </a:r>
            <a:r>
              <a:rPr lang="ko-KR" altLang="en-US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사용된 기술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1434A1A-6D5D-460B-83ED-2EC8A9529616}"/>
              </a:ext>
            </a:extLst>
          </p:cNvPr>
          <p:cNvSpPr txBox="1"/>
          <p:nvPr/>
        </p:nvSpPr>
        <p:spPr>
          <a:xfrm>
            <a:off x="2666646" y="3307604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사용된 프로그래밍언어</a:t>
            </a:r>
            <a:endParaRPr lang="en-US" altLang="ko-KR" sz="1200" dirty="0">
              <a:ln>
                <a:solidFill>
                  <a:srgbClr val="3F3F3F">
                    <a:alpha val="15000"/>
                  </a:srgbClr>
                </a:solidFill>
              </a:ln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사용된 프로그램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447822-AB87-4907-B86F-4841108D402E}"/>
              </a:ext>
            </a:extLst>
          </p:cNvPr>
          <p:cNvSpPr txBox="1"/>
          <p:nvPr/>
        </p:nvSpPr>
        <p:spPr>
          <a:xfrm>
            <a:off x="2252109" y="3885327"/>
            <a:ext cx="12019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3</a:t>
            </a:r>
            <a:r>
              <a:rPr lang="en-US" altLang="ko-KR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 STAGE</a:t>
            </a:r>
            <a:endParaRPr lang="ko-KR" altLang="en-US" b="1" dirty="0">
              <a:solidFill>
                <a:srgbClr val="3F3F3F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20B0600000101010101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81A231-3717-4885-8215-11F54A60D719}"/>
              </a:ext>
            </a:extLst>
          </p:cNvPr>
          <p:cNvSpPr txBox="1"/>
          <p:nvPr/>
        </p:nvSpPr>
        <p:spPr>
          <a:xfrm>
            <a:off x="2252109" y="5021418"/>
            <a:ext cx="12282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4</a:t>
            </a:r>
            <a:r>
              <a:rPr lang="en-US" altLang="ko-KR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 UI / UX</a:t>
            </a:r>
            <a:endParaRPr lang="ko-KR" altLang="en-US" b="1" dirty="0">
              <a:solidFill>
                <a:srgbClr val="3F3F3F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20B0600000101010101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B7E348-2CE0-497C-86FE-CD5CDE8660BD}"/>
              </a:ext>
            </a:extLst>
          </p:cNvPr>
          <p:cNvSpPr txBox="1"/>
          <p:nvPr/>
        </p:nvSpPr>
        <p:spPr>
          <a:xfrm>
            <a:off x="6483058" y="1574972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5</a:t>
            </a:r>
            <a:r>
              <a:rPr lang="en-US" altLang="ko-KR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 VIEDO</a:t>
            </a:r>
            <a:endParaRPr lang="ko-KR" altLang="en-US" b="1" dirty="0">
              <a:solidFill>
                <a:srgbClr val="3F3F3F"/>
              </a:solidFill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20B0600000101010101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670D8AE-852F-45C0-8C04-B953A5416592}"/>
              </a:ext>
            </a:extLst>
          </p:cNvPr>
          <p:cNvSpPr txBox="1"/>
          <p:nvPr/>
        </p:nvSpPr>
        <p:spPr>
          <a:xfrm>
            <a:off x="6897595" y="2069439"/>
            <a:ext cx="17620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게임 실제 플레이 영상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FF9C528C-256A-4E84-8FE6-92EDFC4A5E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7635" y="6392389"/>
            <a:ext cx="334365" cy="46561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A864565-7306-458A-8B7E-34A354F7456A}"/>
              </a:ext>
            </a:extLst>
          </p:cNvPr>
          <p:cNvSpPr txBox="1"/>
          <p:nvPr/>
        </p:nvSpPr>
        <p:spPr>
          <a:xfrm>
            <a:off x="2666646" y="5462824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UI </a:t>
            </a:r>
            <a:r>
              <a:rPr lang="ko-KR" altLang="en-US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설명</a:t>
            </a:r>
            <a:endParaRPr lang="en-US" altLang="ko-KR" sz="1200" dirty="0">
              <a:ln>
                <a:solidFill>
                  <a:srgbClr val="3F3F3F">
                    <a:alpha val="15000"/>
                  </a:srgbClr>
                </a:solidFill>
              </a:ln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UX </a:t>
            </a:r>
            <a:r>
              <a:rPr lang="ko-KR" altLang="en-US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설명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4682B5-5FC3-42F9-B259-B37DA230C5DD}"/>
              </a:ext>
            </a:extLst>
          </p:cNvPr>
          <p:cNvSpPr txBox="1"/>
          <p:nvPr/>
        </p:nvSpPr>
        <p:spPr>
          <a:xfrm>
            <a:off x="2666646" y="4382140"/>
            <a:ext cx="11908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 altLang="ko-KR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Stage1 </a:t>
            </a:r>
            <a:r>
              <a:rPr lang="ko-KR" altLang="en-US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설명</a:t>
            </a:r>
            <a:endParaRPr lang="en-US" altLang="ko-KR" sz="1200" dirty="0">
              <a:ln>
                <a:solidFill>
                  <a:srgbClr val="3F3F3F">
                    <a:alpha val="15000"/>
                  </a:srgbClr>
                </a:solidFill>
              </a:ln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20B0600000101010101" charset="-127"/>
            </a:endParaRPr>
          </a:p>
          <a:p>
            <a:pPr marL="171450" indent="-171450">
              <a:buFontTx/>
              <a:buChar char="-"/>
            </a:pPr>
            <a:r>
              <a:rPr lang="en-US" altLang="ko-KR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Stage2 </a:t>
            </a:r>
            <a:r>
              <a:rPr lang="ko-KR" altLang="en-US" sz="12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20B0600000101010101" charset="-127"/>
              </a:rPr>
              <a:t>설명</a:t>
            </a:r>
          </a:p>
        </p:txBody>
      </p:sp>
    </p:spTree>
    <p:extLst>
      <p:ext uri="{BB962C8B-B14F-4D97-AF65-F5344CB8AC3E}">
        <p14:creationId xmlns:p14="http://schemas.microsoft.com/office/powerpoint/2010/main" val="37348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B3D2C1E8-B852-4076-8828-4D726517A6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7305" y="6381750"/>
            <a:ext cx="324694" cy="475977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14C0A2-E8D3-4B06-B229-4514EA450E0F}"/>
              </a:ext>
            </a:extLst>
          </p:cNvPr>
          <p:cNvSpPr/>
          <p:nvPr/>
        </p:nvSpPr>
        <p:spPr>
          <a:xfrm>
            <a:off x="3514986" y="152400"/>
            <a:ext cx="8677013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BF0555-C30A-4685-BB80-76D8600D1913}"/>
              </a:ext>
            </a:extLst>
          </p:cNvPr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5518EF-55DE-4617-9310-3F634C0C61CF}"/>
              </a:ext>
            </a:extLst>
          </p:cNvPr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3D0DD2B-B5DD-448E-9FB5-2A35CFADD6C4}"/>
              </a:ext>
            </a:extLst>
          </p:cNvPr>
          <p:cNvSpPr txBox="1"/>
          <p:nvPr/>
        </p:nvSpPr>
        <p:spPr>
          <a:xfrm>
            <a:off x="1411913" y="73670"/>
            <a:ext cx="1473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0000600000000000000" pitchFamily="50" charset="-127"/>
              </a:rPr>
              <a:t>기획의도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4F78261-4D4B-42EF-903D-1C0D3466B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0"/>
          <a:stretch/>
        </p:blipFill>
        <p:spPr>
          <a:xfrm>
            <a:off x="457200" y="1718205"/>
            <a:ext cx="5344160" cy="30060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6CC20D4-5E8B-410A-95E6-02E11C3F89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62" t="19333" r="24875" b="14222"/>
          <a:stretch/>
        </p:blipFill>
        <p:spPr>
          <a:xfrm>
            <a:off x="6390642" y="1718205"/>
            <a:ext cx="5344160" cy="300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39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8F14C0A2-E8D3-4B06-B229-4514EA450E0F}"/>
              </a:ext>
            </a:extLst>
          </p:cNvPr>
          <p:cNvSpPr/>
          <p:nvPr/>
        </p:nvSpPr>
        <p:spPr>
          <a:xfrm>
            <a:off x="3514986" y="152400"/>
            <a:ext cx="8677013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0BF0555-C30A-4685-BB80-76D8600D1913}"/>
              </a:ext>
            </a:extLst>
          </p:cNvPr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5518EF-55DE-4617-9310-3F634C0C61CF}"/>
              </a:ext>
            </a:extLst>
          </p:cNvPr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KoPub돋움체_Pro Bold" panose="00000800000000000000" pitchFamily="50" charset="-127"/>
              <a:ea typeface="KoPub돋움체_Pro Bold" panose="00000800000000000000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AD6CBEF-6339-43D3-98FC-6822CA1517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487" y="6305550"/>
            <a:ext cx="466513" cy="5524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41D1C0-50DC-4692-B7A6-2E582F6CC856}"/>
              </a:ext>
            </a:extLst>
          </p:cNvPr>
          <p:cNvSpPr txBox="1"/>
          <p:nvPr/>
        </p:nvSpPr>
        <p:spPr>
          <a:xfrm>
            <a:off x="1193904" y="102066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rgbClr val="3F3F3F"/>
                </a:solidFill>
                <a:latin typeface="KoPub돋움체_Pro Bold" panose="00000800000000000000" pitchFamily="50" charset="-127"/>
                <a:ea typeface="KoPub돋움체_Pro Bold" panose="00000800000000000000" pitchFamily="50" charset="-127"/>
                <a:cs typeface="KoPubWorld돋움체_Pro Medium" panose="00000600000000000000" pitchFamily="50" charset="-127"/>
              </a:rPr>
              <a:t>사용된 기술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10FBDB0-B3B5-4F29-B265-137DA6E94FA6}"/>
              </a:ext>
            </a:extLst>
          </p:cNvPr>
          <p:cNvSpPr/>
          <p:nvPr/>
        </p:nvSpPr>
        <p:spPr>
          <a:xfrm>
            <a:off x="1137136" y="1454262"/>
            <a:ext cx="4616579" cy="130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17179-BF91-4D8E-923E-85EFCB3032B0}"/>
              </a:ext>
            </a:extLst>
          </p:cNvPr>
          <p:cNvSpPr txBox="1"/>
          <p:nvPr/>
        </p:nvSpPr>
        <p:spPr>
          <a:xfrm>
            <a:off x="2160260" y="1697500"/>
            <a:ext cx="2048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C/C++, Window API</a:t>
            </a:r>
            <a:endParaRPr lang="ko-KR" altLang="en-US" sz="1600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AB32F4-64AF-455F-8412-8A2AA747C299}"/>
              </a:ext>
            </a:extLst>
          </p:cNvPr>
          <p:cNvSpPr txBox="1"/>
          <p:nvPr/>
        </p:nvSpPr>
        <p:spPr>
          <a:xfrm>
            <a:off x="2160260" y="2051339"/>
            <a:ext cx="6815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C++</a:t>
            </a:r>
            <a:r>
              <a:rPr lang="ko-KR" altLang="en-US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언어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E76321-9F6B-46B5-96D4-D722C0C07F26}"/>
              </a:ext>
            </a:extLst>
          </p:cNvPr>
          <p:cNvSpPr txBox="1"/>
          <p:nvPr/>
        </p:nvSpPr>
        <p:spPr>
          <a:xfrm>
            <a:off x="2160260" y="2255520"/>
            <a:ext cx="896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Window</a:t>
            </a:r>
            <a:r>
              <a:rPr lang="ko-KR" altLang="en-US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API</a:t>
            </a:r>
            <a:endParaRPr lang="ko-KR" altLang="en-US" sz="1000" dirty="0">
              <a:ln>
                <a:solidFill>
                  <a:srgbClr val="3F3F3F">
                    <a:alpha val="15000"/>
                  </a:srgbClr>
                </a:solidFill>
              </a:ln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58E9918-2113-4FEF-95E1-78E72BE79A90}"/>
              </a:ext>
            </a:extLst>
          </p:cNvPr>
          <p:cNvSpPr/>
          <p:nvPr/>
        </p:nvSpPr>
        <p:spPr>
          <a:xfrm>
            <a:off x="1137136" y="2952267"/>
            <a:ext cx="4616579" cy="130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3" name="순서도: 수동 입력 22">
            <a:extLst>
              <a:ext uri="{FF2B5EF4-FFF2-40B4-BE49-F238E27FC236}">
                <a16:creationId xmlns:a16="http://schemas.microsoft.com/office/drawing/2014/main" id="{1701AE06-C8A9-4318-8895-46F360B9F229}"/>
              </a:ext>
            </a:extLst>
          </p:cNvPr>
          <p:cNvSpPr/>
          <p:nvPr/>
        </p:nvSpPr>
        <p:spPr>
          <a:xfrm rot="16200000" flipH="1">
            <a:off x="4310352" y="2815485"/>
            <a:ext cx="1133731" cy="1752993"/>
          </a:xfrm>
          <a:prstGeom prst="flowChartManualInpu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267ADB-44DB-4BA7-A0F9-E2405A2AC484}"/>
              </a:ext>
            </a:extLst>
          </p:cNvPr>
          <p:cNvSpPr txBox="1"/>
          <p:nvPr/>
        </p:nvSpPr>
        <p:spPr>
          <a:xfrm>
            <a:off x="4720682" y="3246298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  <a:endParaRPr lang="ko-KR" altLang="en-US" sz="300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A09C3A-5F63-404A-A766-D1B4502247BD}"/>
              </a:ext>
            </a:extLst>
          </p:cNvPr>
          <p:cNvSpPr txBox="1"/>
          <p:nvPr/>
        </p:nvSpPr>
        <p:spPr>
          <a:xfrm>
            <a:off x="4634119" y="3744304"/>
            <a:ext cx="790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1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디버깅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6C4E085-82C6-4463-AFF1-B9F7B2AB5698}"/>
              </a:ext>
            </a:extLst>
          </p:cNvPr>
          <p:cNvSpPr txBox="1"/>
          <p:nvPr/>
        </p:nvSpPr>
        <p:spPr>
          <a:xfrm>
            <a:off x="2160260" y="3195505"/>
            <a:ext cx="1375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Visual Studio</a:t>
            </a:r>
            <a:endParaRPr lang="ko-KR" altLang="en-US" sz="1600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E219F1B-3C45-4467-A520-5B127409C013}"/>
              </a:ext>
            </a:extLst>
          </p:cNvPr>
          <p:cNvSpPr txBox="1"/>
          <p:nvPr/>
        </p:nvSpPr>
        <p:spPr>
          <a:xfrm>
            <a:off x="2160260" y="3549344"/>
            <a:ext cx="7457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솔루션관리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57D499-0813-45FA-8DBC-2D4A0F631AE6}"/>
              </a:ext>
            </a:extLst>
          </p:cNvPr>
          <p:cNvSpPr txBox="1"/>
          <p:nvPr/>
        </p:nvSpPr>
        <p:spPr>
          <a:xfrm>
            <a:off x="2160260" y="3753524"/>
            <a:ext cx="8210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디버깅</a:t>
            </a:r>
            <a:r>
              <a:rPr lang="en-US" altLang="ko-KR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빌드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2706B0B-A50D-4C2F-B26D-2619C7FBE31A}"/>
              </a:ext>
            </a:extLst>
          </p:cNvPr>
          <p:cNvSpPr/>
          <p:nvPr/>
        </p:nvSpPr>
        <p:spPr>
          <a:xfrm flipH="1">
            <a:off x="6438286" y="1454262"/>
            <a:ext cx="4616579" cy="130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561A19-94A0-44D9-870C-E3D60B0D92D3}"/>
              </a:ext>
            </a:extLst>
          </p:cNvPr>
          <p:cNvSpPr txBox="1"/>
          <p:nvPr/>
        </p:nvSpPr>
        <p:spPr>
          <a:xfrm flipH="1">
            <a:off x="8786527" y="1697500"/>
            <a:ext cx="1245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Photo Shop</a:t>
            </a:r>
            <a:endParaRPr lang="ko-KR" altLang="en-US" sz="1600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DB5971A-A16C-409E-9BA9-3FCD6EEED603}"/>
              </a:ext>
            </a:extLst>
          </p:cNvPr>
          <p:cNvSpPr txBox="1"/>
          <p:nvPr/>
        </p:nvSpPr>
        <p:spPr>
          <a:xfrm flipH="1">
            <a:off x="8844910" y="2043677"/>
            <a:ext cx="11560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각각의 이미지 편집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AF10E9DF-4171-46D3-A77E-6940D9FFF54D}"/>
              </a:ext>
            </a:extLst>
          </p:cNvPr>
          <p:cNvSpPr/>
          <p:nvPr/>
        </p:nvSpPr>
        <p:spPr>
          <a:xfrm flipH="1">
            <a:off x="6438286" y="2952267"/>
            <a:ext cx="4616579" cy="13065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8" name="순서도: 수동 입력 37">
            <a:extLst>
              <a:ext uri="{FF2B5EF4-FFF2-40B4-BE49-F238E27FC236}">
                <a16:creationId xmlns:a16="http://schemas.microsoft.com/office/drawing/2014/main" id="{6E84D603-8CB2-4F8B-A920-821EED31F52B}"/>
              </a:ext>
            </a:extLst>
          </p:cNvPr>
          <p:cNvSpPr/>
          <p:nvPr/>
        </p:nvSpPr>
        <p:spPr>
          <a:xfrm rot="5400000">
            <a:off x="6747917" y="2815485"/>
            <a:ext cx="1133731" cy="1752993"/>
          </a:xfrm>
          <a:prstGeom prst="flowChartManualIn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3D66A20-859A-4BF6-A0E2-44BC4C9A39F4}"/>
              </a:ext>
            </a:extLst>
          </p:cNvPr>
          <p:cNvSpPr txBox="1"/>
          <p:nvPr/>
        </p:nvSpPr>
        <p:spPr>
          <a:xfrm flipH="1">
            <a:off x="6853841" y="3246298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04</a:t>
            </a:r>
            <a:endParaRPr lang="ko-KR" altLang="en-US" sz="3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0C4B2A-11A1-4E6F-82E0-EEEFD7C84AF9}"/>
              </a:ext>
            </a:extLst>
          </p:cNvPr>
          <p:cNvSpPr txBox="1"/>
          <p:nvPr/>
        </p:nvSpPr>
        <p:spPr>
          <a:xfrm flipH="1">
            <a:off x="6517872" y="3744304"/>
            <a:ext cx="1425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en-US" altLang="ko-KR" sz="1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SPRITE</a:t>
            </a:r>
            <a:r>
              <a:rPr lang="ko-KR" altLang="en-US" sz="1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편집</a:t>
            </a:r>
          </a:p>
        </p:txBody>
      </p:sp>
      <p:sp>
        <p:nvSpPr>
          <p:cNvPr id="47" name="순서도: 수동 입력 46">
            <a:extLst>
              <a:ext uri="{FF2B5EF4-FFF2-40B4-BE49-F238E27FC236}">
                <a16:creationId xmlns:a16="http://schemas.microsoft.com/office/drawing/2014/main" id="{9C965127-F367-4AB0-B7E3-38F22684A36B}"/>
              </a:ext>
            </a:extLst>
          </p:cNvPr>
          <p:cNvSpPr/>
          <p:nvPr/>
        </p:nvSpPr>
        <p:spPr>
          <a:xfrm rot="16200000" flipH="1">
            <a:off x="4310352" y="1317479"/>
            <a:ext cx="1133731" cy="1752993"/>
          </a:xfrm>
          <a:prstGeom prst="flowChartManualInpu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EA0AA7-50B5-4050-BF77-3BF385779441}"/>
              </a:ext>
            </a:extLst>
          </p:cNvPr>
          <p:cNvSpPr txBox="1"/>
          <p:nvPr/>
        </p:nvSpPr>
        <p:spPr>
          <a:xfrm flipH="1">
            <a:off x="8890081" y="3195505"/>
            <a:ext cx="10519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n>
                  <a:solidFill>
                    <a:srgbClr val="3F3F3F">
                      <a:alpha val="15000"/>
                    </a:srgbClr>
                  </a:solidFill>
                </a:ln>
                <a:solidFill>
                  <a:srgbClr val="3F3F3F"/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Illustrator</a:t>
            </a:r>
            <a:endParaRPr lang="ko-KR" altLang="en-US" sz="1600" dirty="0">
              <a:ln>
                <a:solidFill>
                  <a:srgbClr val="3F3F3F">
                    <a:alpha val="15000"/>
                  </a:srgbClr>
                </a:solidFill>
              </a:ln>
              <a:solidFill>
                <a:srgbClr val="3F3F3F"/>
              </a:solidFill>
              <a:latin typeface="KoPubWorld돋움체_Pro Medium" panose="00000600000000000000" pitchFamily="50" charset="-127"/>
              <a:ea typeface="KoPubWorld돋움체_Pro Medium" panose="00000600000000000000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A2A4A82-9542-48A9-A6BA-CD211CD7B5A3}"/>
              </a:ext>
            </a:extLst>
          </p:cNvPr>
          <p:cNvSpPr txBox="1"/>
          <p:nvPr/>
        </p:nvSpPr>
        <p:spPr>
          <a:xfrm flipH="1">
            <a:off x="8180659" y="3549344"/>
            <a:ext cx="1843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애니메이션을 </a:t>
            </a:r>
            <a:r>
              <a:rPr lang="ko-KR" altLang="en-US" sz="100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위한 </a:t>
            </a:r>
            <a:r>
              <a:rPr lang="en-US" altLang="ko-KR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SPRITE </a:t>
            </a:r>
            <a:r>
              <a:rPr lang="ko-KR" altLang="en-US" sz="1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편집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21670C6C-9DD1-4915-9898-CB2759E604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61753" y="3373000"/>
            <a:ext cx="503635" cy="50363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EFAA15ED-0EB4-4258-A89F-8C80177EE8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61753" y="1855734"/>
            <a:ext cx="503635" cy="50363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79E61F1-DAA1-4291-9E7A-B7F92A39CD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99" y="3159743"/>
            <a:ext cx="1173683" cy="9169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11C999-7D2B-49CC-A2E1-38220B4B4DE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50" t="28271" r="60071" b="27458"/>
          <a:stretch/>
        </p:blipFill>
        <p:spPr>
          <a:xfrm>
            <a:off x="10083687" y="1697500"/>
            <a:ext cx="816424" cy="867686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AD412092-AA64-4DD9-BAC7-BA0F0181ED0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1" t="29489" r="9797" b="29073"/>
          <a:stretch/>
        </p:blipFill>
        <p:spPr>
          <a:xfrm>
            <a:off x="10083687" y="3180220"/>
            <a:ext cx="889113" cy="819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6EA2B12-A6EC-4822-903C-4E51311BB146}"/>
              </a:ext>
            </a:extLst>
          </p:cNvPr>
          <p:cNvSpPr txBox="1"/>
          <p:nvPr/>
        </p:nvSpPr>
        <p:spPr>
          <a:xfrm>
            <a:off x="4720682" y="1748294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01</a:t>
            </a:r>
            <a:endParaRPr lang="ko-KR" altLang="en-US" sz="3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4476FB-2371-4E6C-A186-785DBC743DAF}"/>
              </a:ext>
            </a:extLst>
          </p:cNvPr>
          <p:cNvSpPr txBox="1"/>
          <p:nvPr/>
        </p:nvSpPr>
        <p:spPr>
          <a:xfrm>
            <a:off x="4533130" y="225446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pPr algn="ctr"/>
            <a:r>
              <a:rPr lang="ko-KR" altLang="en-US" sz="1800" dirty="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사용언어</a:t>
            </a:r>
          </a:p>
        </p:txBody>
      </p:sp>
      <p:sp>
        <p:nvSpPr>
          <p:cNvPr id="48" name="순서도: 수동 입력 47">
            <a:extLst>
              <a:ext uri="{FF2B5EF4-FFF2-40B4-BE49-F238E27FC236}">
                <a16:creationId xmlns:a16="http://schemas.microsoft.com/office/drawing/2014/main" id="{FDC44E6A-F048-47C1-A9C5-9885B6F222F9}"/>
              </a:ext>
            </a:extLst>
          </p:cNvPr>
          <p:cNvSpPr/>
          <p:nvPr/>
        </p:nvSpPr>
        <p:spPr>
          <a:xfrm rot="5400000">
            <a:off x="6732447" y="1317478"/>
            <a:ext cx="1133731" cy="1752993"/>
          </a:xfrm>
          <a:prstGeom prst="flowChartManualInpu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68E131E-9E0B-4D33-A95C-308390BEBD37}"/>
              </a:ext>
            </a:extLst>
          </p:cNvPr>
          <p:cNvSpPr txBox="1"/>
          <p:nvPr/>
        </p:nvSpPr>
        <p:spPr>
          <a:xfrm flipH="1">
            <a:off x="6853841" y="1748294"/>
            <a:ext cx="6174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03</a:t>
            </a:r>
            <a:endParaRPr lang="ko-KR" altLang="en-US" sz="30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17A7D54-C583-4375-B8A2-C9DACD1B9CB7}"/>
              </a:ext>
            </a:extLst>
          </p:cNvPr>
          <p:cNvSpPr txBox="1"/>
          <p:nvPr/>
        </p:nvSpPr>
        <p:spPr>
          <a:xfrm flipH="1">
            <a:off x="6666289" y="2255520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360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defRPr>
            </a:lvl1pPr>
          </a:lstStyle>
          <a:p>
            <a:r>
              <a:rPr lang="ko-KR" altLang="en-US" sz="1800"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사진편집</a:t>
            </a:r>
            <a:endParaRPr lang="ko-KR" altLang="en-US" sz="1800" dirty="0"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676F2A-51CD-4A9E-999F-9BC1EE095B3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396" y="1342821"/>
            <a:ext cx="1074282" cy="1074282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5A438A78-34BF-46B8-A01F-3975D2CCBDB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129" y="2018604"/>
            <a:ext cx="587875" cy="58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578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39F7A21-193B-4DB2-AC5D-D9FFAA47F180}"/>
              </a:ext>
            </a:extLst>
          </p:cNvPr>
          <p:cNvSpPr txBox="1"/>
          <p:nvPr/>
        </p:nvSpPr>
        <p:spPr>
          <a:xfrm>
            <a:off x="1699976" y="5593902"/>
            <a:ext cx="87158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CupHead</a:t>
            </a:r>
            <a:r>
              <a:rPr lang="ko-KR" altLang="en-US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의 게임진행 방식처럼 적의 공격을 피하며 총알을 발사해 적을 맞추는 게임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F77544-6F41-4BA0-BB85-E316B84B13B3}"/>
              </a:ext>
            </a:extLst>
          </p:cNvPr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ED57E9-AA15-4E5C-9589-46CDA24CE270}"/>
              </a:ext>
            </a:extLst>
          </p:cNvPr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CA95DA-7BC2-4E44-B1C5-7A4D2B603621}"/>
              </a:ext>
            </a:extLst>
          </p:cNvPr>
          <p:cNvSpPr/>
          <p:nvPr/>
        </p:nvSpPr>
        <p:spPr>
          <a:xfrm>
            <a:off x="3514986" y="152400"/>
            <a:ext cx="8677013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E66F4-CBCB-49BC-8CCC-01DD1A2E93F4}"/>
              </a:ext>
            </a:extLst>
          </p:cNvPr>
          <p:cNvSpPr txBox="1"/>
          <p:nvPr/>
        </p:nvSpPr>
        <p:spPr>
          <a:xfrm>
            <a:off x="1511619" y="73670"/>
            <a:ext cx="1274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STAGE</a:t>
            </a:r>
            <a:endParaRPr lang="ko-KR" altLang="en-US" sz="28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3A9115C-0910-4EC1-BF68-0BB8F73BC6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2" t="19333" r="24875" b="14222"/>
          <a:stretch/>
        </p:blipFill>
        <p:spPr>
          <a:xfrm>
            <a:off x="228600" y="1407028"/>
            <a:ext cx="5829300" cy="33931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71F6E93-F6F0-4BF5-AE97-DFB304233E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399" t="26251" r="21027" b="7554"/>
          <a:stretch/>
        </p:blipFill>
        <p:spPr>
          <a:xfrm>
            <a:off x="6134102" y="1407028"/>
            <a:ext cx="5829300" cy="33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64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F39F7A21-193B-4DB2-AC5D-D9FFAA47F180}"/>
              </a:ext>
            </a:extLst>
          </p:cNvPr>
          <p:cNvSpPr txBox="1"/>
          <p:nvPr/>
        </p:nvSpPr>
        <p:spPr>
          <a:xfrm>
            <a:off x="228600" y="6261109"/>
            <a:ext cx="47436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프로그래밍으로 정해준 순서에 따른 진행방식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F77544-6F41-4BA0-BB85-E316B84B13B3}"/>
              </a:ext>
            </a:extLst>
          </p:cNvPr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ED57E9-AA15-4E5C-9589-46CDA24CE270}"/>
              </a:ext>
            </a:extLst>
          </p:cNvPr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B2D57-2F64-4319-B9BD-C82FBEBFF2D7}"/>
              </a:ext>
            </a:extLst>
          </p:cNvPr>
          <p:cNvSpPr txBox="1"/>
          <p:nvPr/>
        </p:nvSpPr>
        <p:spPr>
          <a:xfrm>
            <a:off x="1511619" y="73670"/>
            <a:ext cx="1274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STAGE</a:t>
            </a:r>
            <a:endParaRPr lang="ko-KR" altLang="en-US" sz="28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CA95DA-7BC2-4E44-B1C5-7A4D2B603621}"/>
              </a:ext>
            </a:extLst>
          </p:cNvPr>
          <p:cNvSpPr/>
          <p:nvPr/>
        </p:nvSpPr>
        <p:spPr>
          <a:xfrm>
            <a:off x="3514986" y="152400"/>
            <a:ext cx="8677013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4CED245-5C4D-4CA6-B723-833D1D0A6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29964"/>
            <a:ext cx="2140952" cy="53980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D8FC22F-7814-4B1A-8F23-33BA44C16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422" y="738870"/>
            <a:ext cx="2848487" cy="160019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0017C33-8EF6-41BD-9F2F-8E9116A29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1849" y="729490"/>
            <a:ext cx="2848487" cy="16095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BFE98F6-D9D7-4DF5-AFA1-45BBEBB8B3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9736" y="3424545"/>
            <a:ext cx="2861127" cy="160910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8203C8E-1CC4-4AA7-89DB-ED047E5A9F9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501" y="4825876"/>
            <a:ext cx="2861127" cy="165804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7D5A079-BE3A-4EF4-8108-17DA6C6C6B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562" t="19333" r="24875" b="14222"/>
          <a:stretch/>
        </p:blipFill>
        <p:spPr>
          <a:xfrm>
            <a:off x="5549719" y="1989184"/>
            <a:ext cx="2848487" cy="165804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1B9BC08-91A2-4123-81E7-F3EBD49DD85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399" t="26251" r="21027" b="7554"/>
          <a:stretch/>
        </p:blipFill>
        <p:spPr>
          <a:xfrm>
            <a:off x="5705484" y="3428999"/>
            <a:ext cx="2848487" cy="160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341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F77544-6F41-4BA0-BB85-E316B84B13B3}"/>
              </a:ext>
            </a:extLst>
          </p:cNvPr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ED57E9-AA15-4E5C-9589-46CDA24CE270}"/>
              </a:ext>
            </a:extLst>
          </p:cNvPr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B2D57-2F64-4319-B9BD-C82FBEBFF2D7}"/>
              </a:ext>
            </a:extLst>
          </p:cNvPr>
          <p:cNvSpPr txBox="1"/>
          <p:nvPr/>
        </p:nvSpPr>
        <p:spPr>
          <a:xfrm>
            <a:off x="1089709" y="73670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 I</a:t>
            </a:r>
            <a:r>
              <a:rPr lang="ko-KR" altLang="en-US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  /  </a:t>
            </a:r>
            <a:r>
              <a:rPr lang="ko-KR" altLang="en-US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 X</a:t>
            </a:r>
            <a:endParaRPr lang="ko-KR" altLang="en-US" sz="28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CA95DA-7BC2-4E44-B1C5-7A4D2B603621}"/>
              </a:ext>
            </a:extLst>
          </p:cNvPr>
          <p:cNvSpPr/>
          <p:nvPr/>
        </p:nvSpPr>
        <p:spPr>
          <a:xfrm>
            <a:off x="3514986" y="152400"/>
            <a:ext cx="8677013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98A32A4-840D-4B67-94CB-B1EBCE2BCF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2813320"/>
            <a:ext cx="3248024" cy="83907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B0BD223-6B61-47BC-97DD-072AA8B7C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1365113"/>
            <a:ext cx="8578215" cy="831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8781C93-F725-4A39-A38F-E607A3D26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40" y="4242150"/>
            <a:ext cx="2707878" cy="83944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D884BF3-6591-44D5-BCD8-922B9B9A15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2304" y="2731208"/>
            <a:ext cx="1671580" cy="264382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11A7C7-317B-4A42-9F01-7E8B677ADB0B}"/>
              </a:ext>
            </a:extLst>
          </p:cNvPr>
          <p:cNvSpPr txBox="1"/>
          <p:nvPr/>
        </p:nvSpPr>
        <p:spPr>
          <a:xfrm>
            <a:off x="228600" y="6261109"/>
            <a:ext cx="4817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캐릭터의 상태에 따른 각각의 애니메이션 호출</a:t>
            </a:r>
          </a:p>
        </p:txBody>
      </p:sp>
    </p:spTree>
    <p:extLst>
      <p:ext uri="{BB962C8B-B14F-4D97-AF65-F5344CB8AC3E}">
        <p14:creationId xmlns:p14="http://schemas.microsoft.com/office/powerpoint/2010/main" val="2527952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2D872E3D-9043-4742-BC1F-69D54ED24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62" t="19333" r="24875" b="14222"/>
          <a:stretch/>
        </p:blipFill>
        <p:spPr>
          <a:xfrm>
            <a:off x="7580303" y="3615165"/>
            <a:ext cx="3841119" cy="215679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3B6280D-9998-4DB6-B137-34C78671D0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8" y="3174660"/>
            <a:ext cx="3023672" cy="17022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3CC47E-790E-49D2-B27A-05FC665B03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06" t="12083" r="28750" b="21667"/>
          <a:stretch/>
        </p:blipFill>
        <p:spPr>
          <a:xfrm>
            <a:off x="2252807" y="4251319"/>
            <a:ext cx="3025871" cy="170228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E2AAEBC-9075-4B0E-8AB8-162D62557D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675" y="810100"/>
            <a:ext cx="7486650" cy="2139043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CA26FF8-A2A2-4E80-B752-52796D4708F8}"/>
              </a:ext>
            </a:extLst>
          </p:cNvPr>
          <p:cNvSpPr/>
          <p:nvPr/>
        </p:nvSpPr>
        <p:spPr>
          <a:xfrm>
            <a:off x="5907370" y="4069677"/>
            <a:ext cx="1181100" cy="1247775"/>
          </a:xfrm>
          <a:prstGeom prst="rightArrow">
            <a:avLst/>
          </a:prstGeom>
          <a:solidFill>
            <a:srgbClr val="3F3F3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F77544-6F41-4BA0-BB85-E316B84B13B3}"/>
              </a:ext>
            </a:extLst>
          </p:cNvPr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ED57E9-AA15-4E5C-9589-46CDA24CE270}"/>
              </a:ext>
            </a:extLst>
          </p:cNvPr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B2D57-2F64-4319-B9BD-C82FBEBFF2D7}"/>
              </a:ext>
            </a:extLst>
          </p:cNvPr>
          <p:cNvSpPr txBox="1"/>
          <p:nvPr/>
        </p:nvSpPr>
        <p:spPr>
          <a:xfrm>
            <a:off x="1089709" y="73670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 I</a:t>
            </a:r>
            <a:r>
              <a:rPr lang="ko-KR" altLang="en-US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  /  </a:t>
            </a:r>
            <a:r>
              <a:rPr lang="ko-KR" altLang="en-US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 X</a:t>
            </a:r>
            <a:endParaRPr lang="ko-KR" altLang="en-US" sz="28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CA95DA-7BC2-4E44-B1C5-7A4D2B603621}"/>
              </a:ext>
            </a:extLst>
          </p:cNvPr>
          <p:cNvSpPr/>
          <p:nvPr/>
        </p:nvSpPr>
        <p:spPr>
          <a:xfrm>
            <a:off x="3514986" y="152400"/>
            <a:ext cx="8677013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892E0A-8AB0-491D-89CA-35C31B0C1B46}"/>
              </a:ext>
            </a:extLst>
          </p:cNvPr>
          <p:cNvSpPr txBox="1"/>
          <p:nvPr/>
        </p:nvSpPr>
        <p:spPr>
          <a:xfrm>
            <a:off x="228600" y="6261109"/>
            <a:ext cx="4493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Alpha </a:t>
            </a:r>
            <a:r>
              <a:rPr lang="ko-KR" altLang="en-US" sz="2000" dirty="0" err="1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블랜딩을</a:t>
            </a:r>
            <a:r>
              <a:rPr lang="ko-KR" altLang="en-US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이용한 </a:t>
            </a:r>
            <a:r>
              <a:rPr lang="ko-KR" altLang="en-US" sz="2000" dirty="0" err="1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시네마틱효과</a:t>
            </a:r>
            <a:r>
              <a:rPr lang="ko-KR" altLang="en-US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 연출</a:t>
            </a:r>
          </a:p>
        </p:txBody>
      </p:sp>
    </p:spTree>
    <p:extLst>
      <p:ext uri="{BB962C8B-B14F-4D97-AF65-F5344CB8AC3E}">
        <p14:creationId xmlns:p14="http://schemas.microsoft.com/office/powerpoint/2010/main" val="3279941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F1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6BF77544-6F41-4BA0-BB85-E316B84B13B3}"/>
              </a:ext>
            </a:extLst>
          </p:cNvPr>
          <p:cNvSpPr/>
          <p:nvPr/>
        </p:nvSpPr>
        <p:spPr>
          <a:xfrm>
            <a:off x="0" y="152400"/>
            <a:ext cx="457200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5ED57E9-AA15-4E5C-9589-46CDA24CE270}"/>
              </a:ext>
            </a:extLst>
          </p:cNvPr>
          <p:cNvSpPr/>
          <p:nvPr/>
        </p:nvSpPr>
        <p:spPr>
          <a:xfrm>
            <a:off x="518160" y="152400"/>
            <a:ext cx="264160" cy="365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33B2D57-2F64-4319-B9BD-C82FBEBFF2D7}"/>
              </a:ext>
            </a:extLst>
          </p:cNvPr>
          <p:cNvSpPr txBox="1"/>
          <p:nvPr/>
        </p:nvSpPr>
        <p:spPr>
          <a:xfrm>
            <a:off x="1089709" y="73670"/>
            <a:ext cx="2117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 I</a:t>
            </a:r>
            <a:r>
              <a:rPr lang="ko-KR" altLang="en-US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  /  </a:t>
            </a:r>
            <a:r>
              <a:rPr lang="ko-KR" altLang="en-US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 </a:t>
            </a:r>
            <a:r>
              <a:rPr lang="en-US" altLang="ko-KR" sz="2800" dirty="0">
                <a:latin typeface="KoPub돋움체_Pro Bold" panose="00000800000000000000" pitchFamily="50" charset="-127"/>
                <a:ea typeface="KoPub돋움체_Pro Bold" panose="00000800000000000000" pitchFamily="50" charset="-127"/>
              </a:rPr>
              <a:t>U X</a:t>
            </a:r>
            <a:endParaRPr lang="ko-KR" altLang="en-US" sz="2800" dirty="0">
              <a:latin typeface="KoPub돋움체_Pro Bold" panose="00000800000000000000" pitchFamily="50" charset="-127"/>
              <a:ea typeface="KoPub돋움체_Pro Bold" panose="00000800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6CA95DA-7BC2-4E44-B1C5-7A4D2B603621}"/>
              </a:ext>
            </a:extLst>
          </p:cNvPr>
          <p:cNvSpPr/>
          <p:nvPr/>
        </p:nvSpPr>
        <p:spPr>
          <a:xfrm>
            <a:off x="3514986" y="152400"/>
            <a:ext cx="8677013" cy="36576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9B70B17-6E64-4C09-900A-5E1CB8436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4" y="800100"/>
            <a:ext cx="6238023" cy="53790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A687EB5-F3EB-4165-9685-1C62F99603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62" t="19333" r="24875" b="14222"/>
          <a:stretch/>
        </p:blipFill>
        <p:spPr>
          <a:xfrm>
            <a:off x="6827320" y="2175160"/>
            <a:ext cx="5167682" cy="290166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1E9D73-602E-4172-B33F-55D786F10880}"/>
              </a:ext>
            </a:extLst>
          </p:cNvPr>
          <p:cNvSpPr txBox="1"/>
          <p:nvPr/>
        </p:nvSpPr>
        <p:spPr>
          <a:xfrm>
            <a:off x="228600" y="6261109"/>
            <a:ext cx="62212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Rand</a:t>
            </a:r>
            <a:r>
              <a:rPr lang="ko-KR" altLang="en-US" sz="2000" dirty="0">
                <a:ln>
                  <a:solidFill>
                    <a:srgbClr val="3F3F3F">
                      <a:alpha val="15000"/>
                    </a:srgbClr>
                  </a:solidFill>
                </a:ln>
                <a:latin typeface="KoPubWorld돋움체_Pro Medium" panose="020B0600000101010101" charset="-127"/>
                <a:ea typeface="KoPubWorld돋움체_Pro Medium" panose="020B0600000101010101" charset="-127"/>
                <a:cs typeface="KoPubWorld돋움체_Pro Medium" panose="020B0600000101010101" charset="-127"/>
              </a:rPr>
              <a:t>함수로 무작위로 겹쳐지지 않게 떨어지는 적 총알 구현</a:t>
            </a:r>
          </a:p>
        </p:txBody>
      </p:sp>
    </p:spTree>
    <p:extLst>
      <p:ext uri="{BB962C8B-B14F-4D97-AF65-F5344CB8AC3E}">
        <p14:creationId xmlns:p14="http://schemas.microsoft.com/office/powerpoint/2010/main" val="2108595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397</TotalTime>
  <Words>336</Words>
  <Application>Microsoft Office PowerPoint</Application>
  <PresentationFormat>와이드스크린</PresentationFormat>
  <Paragraphs>121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4" baseType="lpstr">
      <vt:lpstr>KoPubWorld돋움체_Pro Medium</vt:lpstr>
      <vt:lpstr>Arial</vt:lpstr>
      <vt:lpstr>KoPubWorld돋움체_Pro Bold</vt:lpstr>
      <vt:lpstr>맑은 고딕</vt:lpstr>
      <vt:lpstr>KoPub돋움체 Bold</vt:lpstr>
      <vt:lpstr>KoPub돋움체_Pro Bold</vt:lpstr>
      <vt:lpstr>KoPub돋움체 Medium</vt:lpstr>
      <vt:lpstr>KoPub돋움체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송 우현</cp:lastModifiedBy>
  <cp:revision>41</cp:revision>
  <dcterms:created xsi:type="dcterms:W3CDTF">2019-03-03T14:47:12Z</dcterms:created>
  <dcterms:modified xsi:type="dcterms:W3CDTF">2020-05-10T18:31:25Z</dcterms:modified>
</cp:coreProperties>
</file>